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76" r:id="rId2"/>
  </p:sldIdLst>
  <p:sldSz cx="12192000" cy="6858000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74FB"/>
    <a:srgbClr val="9C3C9E"/>
    <a:srgbClr val="AC75D5"/>
    <a:srgbClr val="A7FFCF"/>
    <a:srgbClr val="71FFB1"/>
    <a:srgbClr val="00FCF6"/>
    <a:srgbClr val="A7E8FF"/>
    <a:srgbClr val="229A3F"/>
    <a:srgbClr val="9BFFFF"/>
    <a:srgbClr val="6D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84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2" y="3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C28E9006-6465-444A-BFAE-02464AA7801E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822269"/>
            <a:ext cx="5510530" cy="3945493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FAEE7729-095A-482D-B8A9-9A6E059496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9487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otes Placeholder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53704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69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986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368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7CF33-98E0-4F58-8120-25B2B4C7F3F3}" type="datetimeFigureOut">
              <a:rPr lang="en-US"/>
              <a:pPr>
                <a:defRPr/>
              </a:pPr>
              <a:t>8/3/2021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B43D4-8659-4F1B-9453-A15DA4939EBF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7341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627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091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181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707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30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58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634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1261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791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jp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0"/>
              </a:schemeClr>
            </a:gs>
            <a:gs pos="50000">
              <a:schemeClr val="bg1"/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object 17"/>
          <p:cNvSpPr/>
          <p:nvPr/>
        </p:nvSpPr>
        <p:spPr>
          <a:xfrm>
            <a:off x="220135" y="4054649"/>
            <a:ext cx="2963331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8" name="Скругленный прямоугольник 157"/>
          <p:cNvSpPr/>
          <p:nvPr/>
        </p:nvSpPr>
        <p:spPr>
          <a:xfrm>
            <a:off x="3369277" y="5865338"/>
            <a:ext cx="2018269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7" name="Скругленный прямоугольник 156"/>
          <p:cNvSpPr/>
          <p:nvPr/>
        </p:nvSpPr>
        <p:spPr>
          <a:xfrm>
            <a:off x="7158682" y="5858933"/>
            <a:ext cx="2018269" cy="385347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6" name="Скругленный прямоугольник 155"/>
          <p:cNvSpPr/>
          <p:nvPr/>
        </p:nvSpPr>
        <p:spPr>
          <a:xfrm>
            <a:off x="7120466" y="4614334"/>
            <a:ext cx="1998591" cy="407085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5" name="Скругленный прямоугольник 154"/>
          <p:cNvSpPr/>
          <p:nvPr/>
        </p:nvSpPr>
        <p:spPr>
          <a:xfrm>
            <a:off x="3361268" y="4629663"/>
            <a:ext cx="1993328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257" name="object 17"/>
          <p:cNvSpPr/>
          <p:nvPr/>
        </p:nvSpPr>
        <p:spPr>
          <a:xfrm>
            <a:off x="212539" y="8297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59" name="object 25"/>
          <p:cNvSpPr/>
          <p:nvPr/>
        </p:nvSpPr>
        <p:spPr>
          <a:xfrm>
            <a:off x="318738" y="12137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260" name="object 17"/>
          <p:cNvSpPr/>
          <p:nvPr/>
        </p:nvSpPr>
        <p:spPr>
          <a:xfrm>
            <a:off x="3459889" y="874312"/>
            <a:ext cx="1734064" cy="3646887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1" name="object 17"/>
          <p:cNvSpPr/>
          <p:nvPr/>
        </p:nvSpPr>
        <p:spPr>
          <a:xfrm>
            <a:off x="7286369" y="840258"/>
            <a:ext cx="1734064" cy="3680942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2" name="object 25"/>
          <p:cNvSpPr/>
          <p:nvPr/>
        </p:nvSpPr>
        <p:spPr>
          <a:xfrm>
            <a:off x="3495988" y="1182360"/>
            <a:ext cx="1659924" cy="325679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i="1" dirty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Қашқадарё вилояти, Муборак тумани</a:t>
            </a:r>
            <a:endParaRPr lang="ru-RU" sz="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3" name="object 25"/>
          <p:cNvSpPr/>
          <p:nvPr/>
        </p:nvSpPr>
        <p:spPr>
          <a:xfrm>
            <a:off x="7324461" y="1182360"/>
            <a:ext cx="1659923" cy="3229232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Хозирги кунда ёшларга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тадбиркорликни бошлаш ва кенгайтириш учун кенг кўламли имконият-лар ёратилмоқда. Ушбу лойиҳа ташаббускори ҳам Муборак туман “Ёшлар саноат ва тадбиркорлик зонаси” ҳудудида ушбу лойиҳани йўлга қўймоқчи ва бир йилда қуйидаги  қувватда махсулотлар ишлаб чиқаришни мақсад қилган: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103 680 жуфт хўжалик қўлқоп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103,7 тонна полиэтилен пакет </a:t>
            </a:r>
          </a:p>
        </p:txBody>
      </p:sp>
      <p:sp>
        <p:nvSpPr>
          <p:cNvPr id="38" name="object 12"/>
          <p:cNvSpPr/>
          <p:nvPr/>
        </p:nvSpPr>
        <p:spPr>
          <a:xfrm>
            <a:off x="5435385" y="2275492"/>
            <a:ext cx="1529707" cy="1524001"/>
          </a:xfrm>
          <a:custGeom>
            <a:avLst/>
            <a:gdLst/>
            <a:ahLst/>
            <a:cxnLst/>
            <a:rect l="l" t="t" r="r" b="b"/>
            <a:pathLst>
              <a:path w="2926079" h="2922904">
                <a:moveTo>
                  <a:pt x="1481932" y="0"/>
                </a:moveTo>
                <a:lnTo>
                  <a:pt x="1360391" y="4912"/>
                </a:lnTo>
                <a:lnTo>
                  <a:pt x="1241557" y="19395"/>
                </a:lnTo>
                <a:lnTo>
                  <a:pt x="1125809" y="43067"/>
                </a:lnTo>
                <a:lnTo>
                  <a:pt x="1013530" y="75546"/>
                </a:lnTo>
                <a:lnTo>
                  <a:pt x="905100" y="116452"/>
                </a:lnTo>
                <a:lnTo>
                  <a:pt x="800902" y="165403"/>
                </a:lnTo>
                <a:lnTo>
                  <a:pt x="701317" y="222018"/>
                </a:lnTo>
                <a:lnTo>
                  <a:pt x="606725" y="285915"/>
                </a:lnTo>
                <a:lnTo>
                  <a:pt x="517510" y="356713"/>
                </a:lnTo>
                <a:lnTo>
                  <a:pt x="434051" y="434031"/>
                </a:lnTo>
                <a:lnTo>
                  <a:pt x="356730" y="517487"/>
                </a:lnTo>
                <a:lnTo>
                  <a:pt x="285929" y="606700"/>
                </a:lnTo>
                <a:lnTo>
                  <a:pt x="222029" y="701288"/>
                </a:lnTo>
                <a:lnTo>
                  <a:pt x="165412" y="800871"/>
                </a:lnTo>
                <a:lnTo>
                  <a:pt x="116458" y="905066"/>
                </a:lnTo>
                <a:lnTo>
                  <a:pt x="75550" y="1013493"/>
                </a:lnTo>
                <a:lnTo>
                  <a:pt x="43069" y="1125769"/>
                </a:lnTo>
                <a:lnTo>
                  <a:pt x="19396" y="1241515"/>
                </a:lnTo>
                <a:lnTo>
                  <a:pt x="4912" y="1360348"/>
                </a:lnTo>
                <a:lnTo>
                  <a:pt x="0" y="1481887"/>
                </a:lnTo>
                <a:lnTo>
                  <a:pt x="1048" y="1538140"/>
                </a:lnTo>
                <a:lnTo>
                  <a:pt x="4170" y="1593863"/>
                </a:lnTo>
                <a:lnTo>
                  <a:pt x="9326" y="1649019"/>
                </a:lnTo>
                <a:lnTo>
                  <a:pt x="16481" y="1703569"/>
                </a:lnTo>
                <a:lnTo>
                  <a:pt x="25596" y="1757477"/>
                </a:lnTo>
                <a:lnTo>
                  <a:pt x="36634" y="1810707"/>
                </a:lnTo>
                <a:lnTo>
                  <a:pt x="49559" y="1863220"/>
                </a:lnTo>
                <a:lnTo>
                  <a:pt x="64332" y="1914980"/>
                </a:lnTo>
                <a:lnTo>
                  <a:pt x="80916" y="1965949"/>
                </a:lnTo>
                <a:lnTo>
                  <a:pt x="99274" y="2016092"/>
                </a:lnTo>
                <a:lnTo>
                  <a:pt x="119369" y="2065370"/>
                </a:lnTo>
                <a:lnTo>
                  <a:pt x="141163" y="2113746"/>
                </a:lnTo>
                <a:lnTo>
                  <a:pt x="164619" y="2161184"/>
                </a:lnTo>
                <a:lnTo>
                  <a:pt x="189699" y="2207646"/>
                </a:lnTo>
                <a:lnTo>
                  <a:pt x="216367" y="2253095"/>
                </a:lnTo>
                <a:lnTo>
                  <a:pt x="244584" y="2297495"/>
                </a:lnTo>
                <a:lnTo>
                  <a:pt x="274314" y="2340808"/>
                </a:lnTo>
                <a:lnTo>
                  <a:pt x="305520" y="2382996"/>
                </a:lnTo>
                <a:lnTo>
                  <a:pt x="338163" y="2424024"/>
                </a:lnTo>
                <a:lnTo>
                  <a:pt x="372207" y="2463853"/>
                </a:lnTo>
                <a:lnTo>
                  <a:pt x="413502" y="2505436"/>
                </a:lnTo>
                <a:lnTo>
                  <a:pt x="456405" y="2545368"/>
                </a:lnTo>
                <a:lnTo>
                  <a:pt x="500863" y="2583597"/>
                </a:lnTo>
                <a:lnTo>
                  <a:pt x="546825" y="2620071"/>
                </a:lnTo>
                <a:lnTo>
                  <a:pt x="594238" y="2654738"/>
                </a:lnTo>
                <a:lnTo>
                  <a:pt x="643049" y="2687547"/>
                </a:lnTo>
                <a:lnTo>
                  <a:pt x="693208" y="2718444"/>
                </a:lnTo>
                <a:lnTo>
                  <a:pt x="744661" y="2747378"/>
                </a:lnTo>
                <a:lnTo>
                  <a:pt x="797357" y="2774297"/>
                </a:lnTo>
                <a:lnTo>
                  <a:pt x="851242" y="2799148"/>
                </a:lnTo>
                <a:lnTo>
                  <a:pt x="906266" y="2821880"/>
                </a:lnTo>
                <a:lnTo>
                  <a:pt x="962375" y="2842440"/>
                </a:lnTo>
                <a:lnTo>
                  <a:pt x="1019519" y="2860776"/>
                </a:lnTo>
                <a:lnTo>
                  <a:pt x="1077643" y="2876837"/>
                </a:lnTo>
                <a:lnTo>
                  <a:pt x="1136697" y="2890570"/>
                </a:lnTo>
                <a:lnTo>
                  <a:pt x="1196628" y="2901922"/>
                </a:lnTo>
                <a:lnTo>
                  <a:pt x="1257384" y="2910843"/>
                </a:lnTo>
                <a:lnTo>
                  <a:pt x="1318912" y="2917279"/>
                </a:lnTo>
                <a:lnTo>
                  <a:pt x="1381161" y="2921179"/>
                </a:lnTo>
                <a:lnTo>
                  <a:pt x="1444079" y="2922491"/>
                </a:lnTo>
                <a:lnTo>
                  <a:pt x="1565615" y="2917578"/>
                </a:lnTo>
                <a:lnTo>
                  <a:pt x="1684446" y="2903096"/>
                </a:lnTo>
                <a:lnTo>
                  <a:pt x="1800190" y="2879424"/>
                </a:lnTo>
                <a:lnTo>
                  <a:pt x="1912466" y="2846945"/>
                </a:lnTo>
                <a:lnTo>
                  <a:pt x="2020893" y="2806039"/>
                </a:lnTo>
                <a:lnTo>
                  <a:pt x="2125089" y="2757088"/>
                </a:lnTo>
                <a:lnTo>
                  <a:pt x="2224672" y="2700474"/>
                </a:lnTo>
                <a:lnTo>
                  <a:pt x="2319261" y="2636577"/>
                </a:lnTo>
                <a:lnTo>
                  <a:pt x="2408476" y="2565779"/>
                </a:lnTo>
                <a:lnTo>
                  <a:pt x="2491933" y="2488462"/>
                </a:lnTo>
                <a:lnTo>
                  <a:pt x="2569253" y="2405007"/>
                </a:lnTo>
                <a:lnTo>
                  <a:pt x="2640053" y="2315794"/>
                </a:lnTo>
                <a:lnTo>
                  <a:pt x="2703952" y="2221206"/>
                </a:lnTo>
                <a:lnTo>
                  <a:pt x="2760568" y="2121624"/>
                </a:lnTo>
                <a:lnTo>
                  <a:pt x="2809521" y="2017430"/>
                </a:lnTo>
                <a:lnTo>
                  <a:pt x="2850429" y="1909004"/>
                </a:lnTo>
                <a:lnTo>
                  <a:pt x="2882910" y="1796727"/>
                </a:lnTo>
                <a:lnTo>
                  <a:pt x="2906583" y="1680982"/>
                </a:lnTo>
                <a:lnTo>
                  <a:pt x="2921067" y="1562150"/>
                </a:lnTo>
                <a:lnTo>
                  <a:pt x="2925979" y="1440611"/>
                </a:lnTo>
                <a:lnTo>
                  <a:pt x="2924931" y="1384357"/>
                </a:lnTo>
                <a:lnTo>
                  <a:pt x="2921810" y="1328633"/>
                </a:lnTo>
                <a:lnTo>
                  <a:pt x="2916655" y="1273478"/>
                </a:lnTo>
                <a:lnTo>
                  <a:pt x="2909502" y="1218928"/>
                </a:lnTo>
                <a:lnTo>
                  <a:pt x="2900389" y="1165020"/>
                </a:lnTo>
                <a:lnTo>
                  <a:pt x="2889353" y="1111791"/>
                </a:lnTo>
                <a:lnTo>
                  <a:pt x="2876431" y="1059278"/>
                </a:lnTo>
                <a:lnTo>
                  <a:pt x="2861661" y="1007519"/>
                </a:lnTo>
                <a:lnTo>
                  <a:pt x="2845080" y="956550"/>
                </a:lnTo>
                <a:lnTo>
                  <a:pt x="2826726" y="906408"/>
                </a:lnTo>
                <a:lnTo>
                  <a:pt x="2806635" y="857131"/>
                </a:lnTo>
                <a:lnTo>
                  <a:pt x="2784845" y="808756"/>
                </a:lnTo>
                <a:lnTo>
                  <a:pt x="2761394" y="761318"/>
                </a:lnTo>
                <a:lnTo>
                  <a:pt x="2736318" y="714857"/>
                </a:lnTo>
                <a:lnTo>
                  <a:pt x="2709655" y="669408"/>
                </a:lnTo>
                <a:lnTo>
                  <a:pt x="2681442" y="625008"/>
                </a:lnTo>
                <a:lnTo>
                  <a:pt x="2651717" y="581696"/>
                </a:lnTo>
                <a:lnTo>
                  <a:pt x="2620517" y="539507"/>
                </a:lnTo>
                <a:lnTo>
                  <a:pt x="2587879" y="498478"/>
                </a:lnTo>
                <a:lnTo>
                  <a:pt x="2553840" y="458648"/>
                </a:lnTo>
                <a:lnTo>
                  <a:pt x="2512539" y="417066"/>
                </a:lnTo>
                <a:lnTo>
                  <a:pt x="2469632" y="377134"/>
                </a:lnTo>
                <a:lnTo>
                  <a:pt x="2425171" y="338905"/>
                </a:lnTo>
                <a:lnTo>
                  <a:pt x="2379207" y="302430"/>
                </a:lnTo>
                <a:lnTo>
                  <a:pt x="2331792" y="267762"/>
                </a:lnTo>
                <a:lnTo>
                  <a:pt x="2282980" y="234954"/>
                </a:lnTo>
                <a:lnTo>
                  <a:pt x="2232821" y="204056"/>
                </a:lnTo>
                <a:lnTo>
                  <a:pt x="2181367" y="175121"/>
                </a:lnTo>
                <a:lnTo>
                  <a:pt x="2128672" y="148201"/>
                </a:lnTo>
                <a:lnTo>
                  <a:pt x="2074787" y="123349"/>
                </a:lnTo>
                <a:lnTo>
                  <a:pt x="2019763" y="100616"/>
                </a:lnTo>
                <a:lnTo>
                  <a:pt x="1963654" y="80055"/>
                </a:lnTo>
                <a:lnTo>
                  <a:pt x="1906511" y="61718"/>
                </a:lnTo>
                <a:lnTo>
                  <a:pt x="1848386" y="45656"/>
                </a:lnTo>
                <a:lnTo>
                  <a:pt x="1789331" y="31923"/>
                </a:lnTo>
                <a:lnTo>
                  <a:pt x="1729398" y="20569"/>
                </a:lnTo>
                <a:lnTo>
                  <a:pt x="1668640" y="11648"/>
                </a:lnTo>
                <a:lnTo>
                  <a:pt x="1607108" y="5211"/>
                </a:lnTo>
                <a:lnTo>
                  <a:pt x="1544855" y="1311"/>
                </a:lnTo>
                <a:lnTo>
                  <a:pt x="1481932" y="0"/>
                </a:lnTo>
                <a:close/>
              </a:path>
            </a:pathLst>
          </a:cu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40" name="object 43"/>
          <p:cNvSpPr/>
          <p:nvPr/>
        </p:nvSpPr>
        <p:spPr>
          <a:xfrm>
            <a:off x="5401733" y="1151487"/>
            <a:ext cx="1674288" cy="635000"/>
          </a:xfrm>
          <a:custGeom>
            <a:avLst/>
            <a:gdLst/>
            <a:ahLst/>
            <a:cxnLst/>
            <a:rect l="l" t="t" r="r" b="b"/>
            <a:pathLst>
              <a:path w="3036569" h="899795">
                <a:moveTo>
                  <a:pt x="2586513" y="0"/>
                </a:moveTo>
                <a:lnTo>
                  <a:pt x="449787" y="0"/>
                </a:lnTo>
                <a:lnTo>
                  <a:pt x="413037" y="1498"/>
                </a:lnTo>
                <a:lnTo>
                  <a:pt x="342032" y="13130"/>
                </a:lnTo>
                <a:lnTo>
                  <a:pt x="275143" y="35491"/>
                </a:lnTo>
                <a:lnTo>
                  <a:pt x="213314" y="67634"/>
                </a:lnTo>
                <a:lnTo>
                  <a:pt x="157490" y="108615"/>
                </a:lnTo>
                <a:lnTo>
                  <a:pt x="108615" y="157490"/>
                </a:lnTo>
                <a:lnTo>
                  <a:pt x="67633" y="213315"/>
                </a:lnTo>
                <a:lnTo>
                  <a:pt x="35491" y="275144"/>
                </a:lnTo>
                <a:lnTo>
                  <a:pt x="13130" y="342033"/>
                </a:lnTo>
                <a:lnTo>
                  <a:pt x="1498" y="413038"/>
                </a:lnTo>
                <a:lnTo>
                  <a:pt x="0" y="449789"/>
                </a:lnTo>
                <a:lnTo>
                  <a:pt x="1498" y="486540"/>
                </a:lnTo>
                <a:lnTo>
                  <a:pt x="13130" y="557545"/>
                </a:lnTo>
                <a:lnTo>
                  <a:pt x="35491" y="624434"/>
                </a:lnTo>
                <a:lnTo>
                  <a:pt x="67633" y="686263"/>
                </a:lnTo>
                <a:lnTo>
                  <a:pt x="108615" y="742088"/>
                </a:lnTo>
                <a:lnTo>
                  <a:pt x="157490" y="790963"/>
                </a:lnTo>
                <a:lnTo>
                  <a:pt x="213314" y="831944"/>
                </a:lnTo>
                <a:lnTo>
                  <a:pt x="275143" y="864087"/>
                </a:lnTo>
                <a:lnTo>
                  <a:pt x="342032" y="886447"/>
                </a:lnTo>
                <a:lnTo>
                  <a:pt x="413037" y="898079"/>
                </a:lnTo>
                <a:lnTo>
                  <a:pt x="449787" y="899578"/>
                </a:lnTo>
                <a:lnTo>
                  <a:pt x="2586513" y="899578"/>
                </a:lnTo>
                <a:lnTo>
                  <a:pt x="2659221" y="893663"/>
                </a:lnTo>
                <a:lnTo>
                  <a:pt x="2728286" y="876549"/>
                </a:lnTo>
                <a:lnTo>
                  <a:pt x="2792764" y="849179"/>
                </a:lnTo>
                <a:lnTo>
                  <a:pt x="2851708" y="812499"/>
                </a:lnTo>
                <a:lnTo>
                  <a:pt x="2904176" y="767453"/>
                </a:lnTo>
                <a:lnTo>
                  <a:pt x="2949223" y="714985"/>
                </a:lnTo>
                <a:lnTo>
                  <a:pt x="2985903" y="656040"/>
                </a:lnTo>
                <a:lnTo>
                  <a:pt x="3013272" y="591563"/>
                </a:lnTo>
                <a:lnTo>
                  <a:pt x="3030387" y="522498"/>
                </a:lnTo>
                <a:lnTo>
                  <a:pt x="3036302" y="449789"/>
                </a:lnTo>
                <a:lnTo>
                  <a:pt x="3034803" y="413038"/>
                </a:lnTo>
                <a:lnTo>
                  <a:pt x="3023171" y="342033"/>
                </a:lnTo>
                <a:lnTo>
                  <a:pt x="3000810" y="275144"/>
                </a:lnTo>
                <a:lnTo>
                  <a:pt x="2968667" y="213315"/>
                </a:lnTo>
                <a:lnTo>
                  <a:pt x="2927686" y="157490"/>
                </a:lnTo>
                <a:lnTo>
                  <a:pt x="2878811" y="108615"/>
                </a:lnTo>
                <a:lnTo>
                  <a:pt x="2822987" y="67634"/>
                </a:lnTo>
                <a:lnTo>
                  <a:pt x="2761158" y="35491"/>
                </a:lnTo>
                <a:lnTo>
                  <a:pt x="2694268" y="13130"/>
                </a:lnTo>
                <a:lnTo>
                  <a:pt x="2623263" y="1498"/>
                </a:lnTo>
                <a:lnTo>
                  <a:pt x="258651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/>
          </a:p>
        </p:txBody>
      </p:sp>
      <p:cxnSp>
        <p:nvCxnSpPr>
          <p:cNvPr id="42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6973988" y="2971592"/>
            <a:ext cx="324736" cy="166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" name="Прямая соединительная линия 392"/>
          <p:cNvCxnSpPr>
            <a:cxnSpLocks noChangeShapeType="1"/>
          </p:cNvCxnSpPr>
          <p:nvPr/>
        </p:nvCxnSpPr>
        <p:spPr bwMode="auto">
          <a:xfrm>
            <a:off x="5181600" y="2971592"/>
            <a:ext cx="263611" cy="158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" name="Прямая соединительная линия 392"/>
          <p:cNvCxnSpPr>
            <a:cxnSpLocks noChangeShapeType="1"/>
          </p:cNvCxnSpPr>
          <p:nvPr/>
        </p:nvCxnSpPr>
        <p:spPr bwMode="auto">
          <a:xfrm flipH="1">
            <a:off x="6188157" y="1775228"/>
            <a:ext cx="5097" cy="505334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5" name="Прямоугольник 64"/>
          <p:cNvSpPr/>
          <p:nvPr/>
        </p:nvSpPr>
        <p:spPr>
          <a:xfrm>
            <a:off x="3466069" y="865101"/>
            <a:ext cx="169579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 манзили</a:t>
            </a:r>
          </a:p>
        </p:txBody>
      </p:sp>
      <p:sp>
        <p:nvSpPr>
          <p:cNvPr id="108" name="Прямоугольник 107"/>
          <p:cNvSpPr/>
          <p:nvPr/>
        </p:nvSpPr>
        <p:spPr>
          <a:xfrm>
            <a:off x="207831" y="8770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Лойиҳанинг иқтисодий кўрсаткичлари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4" name="Прямоугольник 113"/>
          <p:cNvSpPr/>
          <p:nvPr/>
        </p:nvSpPr>
        <p:spPr>
          <a:xfrm>
            <a:off x="3443417" y="820747"/>
            <a:ext cx="1816444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endParaRPr lang="ru-RU" sz="1400" b="1" dirty="0">
              <a:solidFill>
                <a:schemeClr val="bg1"/>
              </a:solidFill>
            </a:endParaRPr>
          </a:p>
          <a:p>
            <a:pPr algn="ctr" fontAlgn="base"/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5" name="Прямоугольник 114"/>
          <p:cNvSpPr/>
          <p:nvPr/>
        </p:nvSpPr>
        <p:spPr>
          <a:xfrm>
            <a:off x="7101017" y="795882"/>
            <a:ext cx="2075933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r>
              <a:rPr lang="ru-RU" sz="1400" b="1" dirty="0">
                <a:solidFill>
                  <a:schemeClr val="bg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Лойиҳа тавсифи</a:t>
            </a:r>
            <a:endParaRPr lang="ru-RU" b="1" cap="all" dirty="0">
              <a:solidFill>
                <a:schemeClr val="bg1"/>
              </a:solidFill>
            </a:endParaRPr>
          </a:p>
        </p:txBody>
      </p:sp>
      <p:cxnSp>
        <p:nvCxnSpPr>
          <p:cNvPr id="78" name="Прямая соединительная линия 388"/>
          <p:cNvCxnSpPr>
            <a:cxnSpLocks noChangeShapeType="1"/>
          </p:cNvCxnSpPr>
          <p:nvPr/>
        </p:nvCxnSpPr>
        <p:spPr bwMode="auto">
          <a:xfrm rot="16200000" flipH="1">
            <a:off x="5426209" y="5656867"/>
            <a:ext cx="1722279" cy="29196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0" name="object 28"/>
          <p:cNvSpPr/>
          <p:nvPr/>
        </p:nvSpPr>
        <p:spPr>
          <a:xfrm>
            <a:off x="7112000" y="4605867"/>
            <a:ext cx="2015526" cy="864516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9" name="object 30"/>
          <p:cNvSpPr/>
          <p:nvPr/>
        </p:nvSpPr>
        <p:spPr>
          <a:xfrm>
            <a:off x="3361038" y="5857102"/>
            <a:ext cx="2018271" cy="88236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1" y="2092042"/>
                </a:lnTo>
                <a:lnTo>
                  <a:pt x="12786" y="2058401"/>
                </a:lnTo>
                <a:lnTo>
                  <a:pt x="836" y="2017832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04" name="object 32"/>
          <p:cNvSpPr/>
          <p:nvPr/>
        </p:nvSpPr>
        <p:spPr>
          <a:xfrm>
            <a:off x="7158884" y="5842000"/>
            <a:ext cx="2001592" cy="906018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1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1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cxnSp>
        <p:nvCxnSpPr>
          <p:cNvPr id="110" name="Прямая соединительная линия 379"/>
          <p:cNvCxnSpPr>
            <a:cxnSpLocks noChangeShapeType="1"/>
          </p:cNvCxnSpPr>
          <p:nvPr/>
        </p:nvCxnSpPr>
        <p:spPr bwMode="auto">
          <a:xfrm flipV="1">
            <a:off x="5355259" y="4802659"/>
            <a:ext cx="1737519" cy="1489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1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5404690" y="6525388"/>
            <a:ext cx="1763713" cy="4763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8" name="object 28"/>
          <p:cNvSpPr/>
          <p:nvPr/>
        </p:nvSpPr>
        <p:spPr>
          <a:xfrm>
            <a:off x="3361267" y="4646140"/>
            <a:ext cx="2001566" cy="865659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0" name="Прямоугольник 149"/>
          <p:cNvSpPr/>
          <p:nvPr/>
        </p:nvSpPr>
        <p:spPr>
          <a:xfrm>
            <a:off x="3345540" y="4653003"/>
            <a:ext cx="196786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Ўз маблағи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1" name="Прямоугольник 150"/>
          <p:cNvSpPr/>
          <p:nvPr/>
        </p:nvSpPr>
        <p:spPr>
          <a:xfrm>
            <a:off x="3508531" y="5848863"/>
            <a:ext cx="171425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Банк кредити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2" name="Прямоугольник 151"/>
          <p:cNvSpPr/>
          <p:nvPr/>
        </p:nvSpPr>
        <p:spPr>
          <a:xfrm>
            <a:off x="7359872" y="4621885"/>
            <a:ext cx="168668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</a:rPr>
              <a:t>Ишчи ўрин сони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53" name="Прямоугольник 152"/>
          <p:cNvSpPr/>
          <p:nvPr/>
        </p:nvSpPr>
        <p:spPr>
          <a:xfrm>
            <a:off x="7249147" y="5833474"/>
            <a:ext cx="189898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</a:rPr>
              <a:t>Ишга тушиш вақти</a:t>
            </a:r>
            <a:r>
              <a:rPr lang="en-US" sz="1600" b="1" dirty="0">
                <a:solidFill>
                  <a:schemeClr val="bg1"/>
                </a:solidFill>
              </a:rPr>
              <a:t>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60" name="Прямоугольник 159"/>
          <p:cNvSpPr/>
          <p:nvPr/>
        </p:nvSpPr>
        <p:spPr>
          <a:xfrm>
            <a:off x="3637578" y="5089610"/>
            <a:ext cx="5565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33.8</a:t>
            </a:r>
            <a:endParaRPr lang="ru-RU" dirty="0"/>
          </a:p>
        </p:txBody>
      </p:sp>
      <p:sp>
        <p:nvSpPr>
          <p:cNvPr id="161" name="Прямоугольник 160"/>
          <p:cNvSpPr/>
          <p:nvPr/>
        </p:nvSpPr>
        <p:spPr>
          <a:xfrm>
            <a:off x="3684191" y="6333304"/>
            <a:ext cx="5469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77,6</a:t>
            </a:r>
            <a:endParaRPr lang="ru-RU" dirty="0"/>
          </a:p>
        </p:txBody>
      </p:sp>
      <p:sp>
        <p:nvSpPr>
          <p:cNvPr id="162" name="Прямоугольник 161"/>
          <p:cNvSpPr/>
          <p:nvPr/>
        </p:nvSpPr>
        <p:spPr>
          <a:xfrm>
            <a:off x="7653928" y="5053229"/>
            <a:ext cx="93166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7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>
                <a:solidFill>
                  <a:schemeClr val="accent1">
                    <a:lumMod val="50000"/>
                  </a:schemeClr>
                </a:solidFill>
                <a:latin typeface="Bahnschrift SemiBold SemiConden" pitchFamily="34" charset="0"/>
              </a:rPr>
              <a:t>нафар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Bahnschrift SemiBold SemiConden" pitchFamily="34" charset="0"/>
            </a:endParaRPr>
          </a:p>
          <a:p>
            <a:endParaRPr lang="ru-RU" dirty="0"/>
          </a:p>
        </p:txBody>
      </p:sp>
      <p:sp>
        <p:nvSpPr>
          <p:cNvPr id="163" name="Прямоугольник 162"/>
          <p:cNvSpPr/>
          <p:nvPr/>
        </p:nvSpPr>
        <p:spPr>
          <a:xfrm>
            <a:off x="7645287" y="6279978"/>
            <a:ext cx="11031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202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1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-202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2</a:t>
            </a:r>
            <a:endParaRPr lang="ru-RU" dirty="0"/>
          </a:p>
        </p:txBody>
      </p:sp>
      <p:sp>
        <p:nvSpPr>
          <p:cNvPr id="165" name="Шестиугольник 164"/>
          <p:cNvSpPr/>
          <p:nvPr/>
        </p:nvSpPr>
        <p:spPr>
          <a:xfrm>
            <a:off x="5453448" y="4959180"/>
            <a:ext cx="1647568" cy="1334529"/>
          </a:xfrm>
          <a:prstGeom prst="hexagon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166" name="Шестиугольник 165"/>
          <p:cNvSpPr/>
          <p:nvPr/>
        </p:nvSpPr>
        <p:spPr>
          <a:xfrm>
            <a:off x="5486400" y="4983894"/>
            <a:ext cx="1581665" cy="1276865"/>
          </a:xfrm>
          <a:prstGeom prst="hexag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9" name="Прямоугольник 168"/>
          <p:cNvSpPr/>
          <p:nvPr/>
        </p:nvSpPr>
        <p:spPr>
          <a:xfrm>
            <a:off x="5771806" y="5096187"/>
            <a:ext cx="101617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050" dirty="0">
                <a:latin typeface="Bahnschrift SemiBold SemiConden" pitchFamily="34" charset="0"/>
              </a:rPr>
              <a:t>Лойиҳа қиймати </a:t>
            </a:r>
          </a:p>
        </p:txBody>
      </p:sp>
      <p:sp>
        <p:nvSpPr>
          <p:cNvPr id="170" name="Прямоугольник 169"/>
          <p:cNvSpPr/>
          <p:nvPr/>
        </p:nvSpPr>
        <p:spPr>
          <a:xfrm>
            <a:off x="5890056" y="5436977"/>
            <a:ext cx="72493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  <a:latin typeface="Bahnschrift SemiBold SemiConden" pitchFamily="34" charset="0"/>
              </a:rPr>
              <a:t>111,</a:t>
            </a:r>
            <a:r>
              <a:rPr lang="uz-Cyrl-UZ" sz="2400" b="1" dirty="0">
                <a:solidFill>
                  <a:srgbClr val="FF0000"/>
                </a:solidFill>
                <a:latin typeface="Bahnschrift SemiBold SemiConden" pitchFamily="34" charset="0"/>
              </a:rPr>
              <a:t>4</a:t>
            </a:r>
            <a:endParaRPr lang="ru-RU" sz="2400" b="1" dirty="0">
              <a:solidFill>
                <a:schemeClr val="bg2"/>
              </a:solidFill>
            </a:endParaRPr>
          </a:p>
        </p:txBody>
      </p:sp>
      <p:sp>
        <p:nvSpPr>
          <p:cNvPr id="171" name="Прямоугольник 170"/>
          <p:cNvSpPr/>
          <p:nvPr/>
        </p:nvSpPr>
        <p:spPr>
          <a:xfrm>
            <a:off x="5814464" y="5828436"/>
            <a:ext cx="10184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1200" dirty="0">
                <a:latin typeface="Bahnschrift SemiBold SemiConden" pitchFamily="34" charset="0"/>
              </a:rPr>
              <a:t> </a:t>
            </a:r>
            <a:r>
              <a:rPr lang="uz-Cyrl-UZ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МИНГ</a:t>
            </a:r>
            <a:r>
              <a:rPr lang="en-US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АҚШ ДОЛЛАРИ</a:t>
            </a:r>
            <a:endParaRPr lang="ru-RU" sz="1200" dirty="0">
              <a:solidFill>
                <a:schemeClr val="accent5">
                  <a:lumMod val="50000"/>
                </a:schemeClr>
              </a:solidFill>
            </a:endParaRPr>
          </a:p>
          <a:p>
            <a:pPr algn="ctr"/>
            <a:endParaRPr lang="ru-RU" sz="1200" dirty="0"/>
          </a:p>
        </p:txBody>
      </p:sp>
      <p:sp>
        <p:nvSpPr>
          <p:cNvPr id="176" name="Прямоугольник 175"/>
          <p:cNvSpPr/>
          <p:nvPr/>
        </p:nvSpPr>
        <p:spPr>
          <a:xfrm>
            <a:off x="4199360" y="5147962"/>
            <a:ext cx="641522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 err="1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Минг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 </a:t>
            </a:r>
            <a:r>
              <a:rPr lang="en-US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$</a:t>
            </a:r>
            <a:endParaRPr lang="ru-RU" sz="1300" dirty="0"/>
          </a:p>
        </p:txBody>
      </p:sp>
      <p:sp>
        <p:nvSpPr>
          <p:cNvPr id="177" name="Прямоугольник 176"/>
          <p:cNvSpPr/>
          <p:nvPr/>
        </p:nvSpPr>
        <p:spPr>
          <a:xfrm>
            <a:off x="4217437" y="6395786"/>
            <a:ext cx="641522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Минг </a:t>
            </a:r>
            <a:r>
              <a:rPr lang="en-US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$</a:t>
            </a:r>
            <a:endParaRPr lang="ru-RU" sz="1300" dirty="0"/>
          </a:p>
        </p:txBody>
      </p:sp>
      <p:sp>
        <p:nvSpPr>
          <p:cNvPr id="178" name="Прямоугольник 177"/>
          <p:cNvSpPr/>
          <p:nvPr/>
        </p:nvSpPr>
        <p:spPr>
          <a:xfrm>
            <a:off x="5355339" y="1188903"/>
            <a:ext cx="180540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altLang="ru-RU" sz="1600" b="1" dirty="0">
                <a:solidFill>
                  <a:srgbClr val="FEFEFE"/>
                </a:solidFill>
              </a:rPr>
              <a:t>Пакет ва кўлқоп ишлаб чиқариш</a:t>
            </a:r>
            <a:endParaRPr lang="uz-Cyrl-UZ" sz="1600" dirty="0"/>
          </a:p>
        </p:txBody>
      </p:sp>
      <p:sp>
        <p:nvSpPr>
          <p:cNvPr id="191" name="object 8"/>
          <p:cNvSpPr/>
          <p:nvPr/>
        </p:nvSpPr>
        <p:spPr>
          <a:xfrm>
            <a:off x="0" y="25"/>
            <a:ext cx="12192000" cy="587609"/>
          </a:xfrm>
          <a:custGeom>
            <a:avLst/>
            <a:gdLst/>
            <a:ahLst/>
            <a:cxnLst/>
            <a:rect l="l" t="t" r="r" b="b"/>
            <a:pathLst>
              <a:path w="20104100" h="969010">
                <a:moveTo>
                  <a:pt x="20104099" y="0"/>
                </a:moveTo>
                <a:lnTo>
                  <a:pt x="192" y="0"/>
                </a:lnTo>
                <a:lnTo>
                  <a:pt x="192" y="968699"/>
                </a:lnTo>
                <a:lnTo>
                  <a:pt x="20104099" y="968699"/>
                </a:lnTo>
                <a:lnTo>
                  <a:pt x="20104099" y="0"/>
                </a:lnTo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>
              <a:defRPr/>
            </a:pPr>
            <a:endParaRPr sz="1092"/>
          </a:p>
        </p:txBody>
      </p:sp>
      <p:sp>
        <p:nvSpPr>
          <p:cNvPr id="192" name="object 9"/>
          <p:cNvSpPr/>
          <p:nvPr/>
        </p:nvSpPr>
        <p:spPr>
          <a:xfrm>
            <a:off x="0" y="587444"/>
            <a:ext cx="12191884" cy="357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0"/>
          <p:cNvSpPr/>
          <p:nvPr/>
        </p:nvSpPr>
        <p:spPr>
          <a:xfrm>
            <a:off x="0" y="117500"/>
            <a:ext cx="806334" cy="13387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1"/>
          <p:cNvSpPr/>
          <p:nvPr/>
        </p:nvSpPr>
        <p:spPr>
          <a:xfrm>
            <a:off x="0" y="336094"/>
            <a:ext cx="939831" cy="13387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2"/>
          <p:cNvSpPr/>
          <p:nvPr/>
        </p:nvSpPr>
        <p:spPr>
          <a:xfrm>
            <a:off x="11385434" y="117500"/>
            <a:ext cx="806450" cy="13387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3"/>
          <p:cNvSpPr/>
          <p:nvPr/>
        </p:nvSpPr>
        <p:spPr>
          <a:xfrm>
            <a:off x="11251938" y="336094"/>
            <a:ext cx="939947" cy="13387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4"/>
          <p:cNvSpPr/>
          <p:nvPr/>
        </p:nvSpPr>
        <p:spPr>
          <a:xfrm>
            <a:off x="523471" y="24"/>
            <a:ext cx="11182921" cy="58511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5"/>
          <p:cNvSpPr/>
          <p:nvPr/>
        </p:nvSpPr>
        <p:spPr>
          <a:xfrm>
            <a:off x="585972" y="8263"/>
            <a:ext cx="11058290" cy="542941"/>
          </a:xfrm>
          <a:custGeom>
            <a:avLst/>
            <a:gdLst/>
            <a:ahLst/>
            <a:cxnLst/>
            <a:rect l="l" t="t" r="r" b="b"/>
            <a:pathLst>
              <a:path w="18234660" h="895350">
                <a:moveTo>
                  <a:pt x="18234055" y="0"/>
                </a:moveTo>
                <a:lnTo>
                  <a:pt x="0" y="0"/>
                </a:lnTo>
                <a:lnTo>
                  <a:pt x="706608" y="895085"/>
                </a:lnTo>
                <a:lnTo>
                  <a:pt x="17464618" y="895085"/>
                </a:lnTo>
                <a:lnTo>
                  <a:pt x="18234055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pPr marL="7701" algn="ctr"/>
            <a:endParaRPr lang="ru-RU" b="1" dirty="0">
              <a:solidFill>
                <a:srgbClr val="1A4D89"/>
              </a:solidFill>
              <a:latin typeface="Arial"/>
              <a:cs typeface="Arial"/>
            </a:endParaRPr>
          </a:p>
        </p:txBody>
      </p:sp>
      <p:sp>
        <p:nvSpPr>
          <p:cNvPr id="199" name="Прямоугольник 198"/>
          <p:cNvSpPr/>
          <p:nvPr/>
        </p:nvSpPr>
        <p:spPr>
          <a:xfrm>
            <a:off x="3232118" y="85952"/>
            <a:ext cx="551635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701" algn="ctr"/>
            <a:r>
              <a:rPr lang="uz-Cyrl-UZ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b="1" dirty="0">
                <a:solidFill>
                  <a:srgbClr val="002060"/>
                </a:solidFill>
                <a:latin typeface="Arial"/>
                <a:cs typeface="Arial"/>
              </a:rPr>
              <a:t>“</a:t>
            </a:r>
            <a:r>
              <a:rPr lang="uz-Cyrl-UZ" b="1" dirty="0">
                <a:solidFill>
                  <a:srgbClr val="002060"/>
                </a:solidFill>
                <a:latin typeface="Arial"/>
                <a:cs typeface="Arial"/>
              </a:rPr>
              <a:t>Пакет ва хўжалик қўлқоп ишлаб чиқариш</a:t>
            </a:r>
            <a:r>
              <a:rPr lang="en-US" b="1" dirty="0">
                <a:solidFill>
                  <a:srgbClr val="002060"/>
                </a:solidFill>
                <a:latin typeface="Arial"/>
                <a:cs typeface="Arial"/>
              </a:rPr>
              <a:t>"</a:t>
            </a:r>
            <a:endParaRPr lang="ru-RU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79" name="object 25"/>
          <p:cNvSpPr/>
          <p:nvPr/>
        </p:nvSpPr>
        <p:spPr>
          <a:xfrm>
            <a:off x="263861" y="4214373"/>
            <a:ext cx="2792608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513" y="0"/>
            <a:ext cx="508000" cy="508000"/>
          </a:xfrm>
          <a:prstGeom prst="rect">
            <a:avLst/>
          </a:prstGeom>
        </p:spPr>
      </p:pic>
      <p:sp>
        <p:nvSpPr>
          <p:cNvPr id="7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73314" y="1372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246398" y="1460984"/>
            <a:ext cx="101420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Ўз-ўзини қоплаш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PP)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3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536715" y="20750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4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967579" y="20581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8" name="Прямоугольник 87"/>
          <p:cNvSpPr/>
          <p:nvPr/>
        </p:nvSpPr>
        <p:spPr>
          <a:xfrm>
            <a:off x="1453178" y="1889210"/>
            <a:ext cx="6767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20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ой</a:t>
            </a:r>
            <a:endParaRPr lang="ru-RU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483410" y="2176938"/>
            <a:ext cx="109705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Соф жорий қиймат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NPV)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547244" y="2481877"/>
            <a:ext cx="84189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118 минг</a:t>
            </a:r>
          </a:p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     </a:t>
            </a:r>
            <a:r>
              <a:rPr lang="en-US" sz="1600" dirty="0">
                <a:solidFill>
                  <a:srgbClr val="C00000"/>
                </a:solidFill>
                <a:latin typeface="Bahnschrift SemiBold SemiConden" pitchFamily="34" charset="0"/>
              </a:rPr>
              <a:t>$</a:t>
            </a:r>
            <a:endParaRPr lang="ru-RU" sz="1600" dirty="0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872932" y="2028250"/>
            <a:ext cx="1158135" cy="6001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100" b="1" dirty="0">
                <a:solidFill>
                  <a:schemeClr val="bg1"/>
                </a:solidFill>
                <a:cs typeface="Arial" pitchFamily="34" charset="0"/>
              </a:rPr>
              <a:t>Ички даромадлилик даражаси(</a:t>
            </a:r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IRR)</a:t>
            </a:r>
            <a:endParaRPr lang="ko-KR" altLang="en-US" sz="11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2147446" y="2566543"/>
            <a:ext cx="5581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45%</a:t>
            </a:r>
            <a:endParaRPr lang="ru-RU" dirty="0"/>
          </a:p>
        </p:txBody>
      </p:sp>
      <p:sp>
        <p:nvSpPr>
          <p:cNvPr id="96" name="object 17"/>
          <p:cNvSpPr/>
          <p:nvPr/>
        </p:nvSpPr>
        <p:spPr>
          <a:xfrm>
            <a:off x="9237133" y="4130849"/>
            <a:ext cx="2904066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7" name="object 17"/>
          <p:cNvSpPr/>
          <p:nvPr/>
        </p:nvSpPr>
        <p:spPr>
          <a:xfrm>
            <a:off x="9170272" y="9059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8" name="object 25"/>
          <p:cNvSpPr/>
          <p:nvPr/>
        </p:nvSpPr>
        <p:spPr>
          <a:xfrm>
            <a:off x="9276471" y="12899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9165564" y="9532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Лойиҳанинг харажатлар тақсимоти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01" name="object 25"/>
          <p:cNvSpPr/>
          <p:nvPr/>
        </p:nvSpPr>
        <p:spPr>
          <a:xfrm>
            <a:off x="9304867" y="4290573"/>
            <a:ext cx="2751669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231047" y="14485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153328" y="1604918"/>
            <a:ext cx="1175069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>
                <a:solidFill>
                  <a:schemeClr val="bg1"/>
                </a:solidFill>
                <a:cs typeface="Arial" pitchFamily="34" charset="0"/>
              </a:rPr>
              <a:t>Бино қуриш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9494448" y="21512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9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925312" y="2134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6" name="Прямоугольник 115"/>
          <p:cNvSpPr/>
          <p:nvPr/>
        </p:nvSpPr>
        <p:spPr>
          <a:xfrm>
            <a:off x="10317777" y="1804543"/>
            <a:ext cx="85151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15 минг</a:t>
            </a:r>
          </a:p>
          <a:p>
            <a:pPr algn="ctr"/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$</a:t>
            </a:r>
            <a:endParaRPr lang="ru-RU" dirty="0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9423400" y="2265317"/>
            <a:ext cx="1134533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>
                <a:solidFill>
                  <a:schemeClr val="bg1"/>
                </a:solidFill>
                <a:cs typeface="Arial" pitchFamily="34" charset="0"/>
              </a:rPr>
              <a:t>Ускуналар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830665" y="2129851"/>
            <a:ext cx="115813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Айланма маблағ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4" name="Прямоугольник 123"/>
          <p:cNvSpPr/>
          <p:nvPr/>
        </p:nvSpPr>
        <p:spPr>
          <a:xfrm>
            <a:off x="9547308" y="2481876"/>
            <a:ext cx="102624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7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7,6</a:t>
            </a:r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минг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 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$</a:t>
            </a:r>
            <a:endParaRPr lang="ru-RU" dirty="0"/>
          </a:p>
        </p:txBody>
      </p:sp>
      <p:sp>
        <p:nvSpPr>
          <p:cNvPr id="125" name="Прямоугольник 124"/>
          <p:cNvSpPr/>
          <p:nvPr/>
        </p:nvSpPr>
        <p:spPr>
          <a:xfrm>
            <a:off x="10927377" y="2464943"/>
            <a:ext cx="101021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18,8 минг</a:t>
            </a:r>
          </a:p>
          <a:p>
            <a:pPr algn="ctr"/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 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$</a:t>
            </a:r>
            <a:endParaRPr lang="ru-RU" dirty="0"/>
          </a:p>
        </p:txBody>
      </p:sp>
      <p:pic>
        <p:nvPicPr>
          <p:cNvPr id="103" name="Рисунок 102"/>
          <p:cNvPicPr>
            <a:picLocks noChangeAspect="1"/>
          </p:cNvPicPr>
          <p:nvPr/>
        </p:nvPicPr>
        <p:blipFill rotWithShape="1">
          <a:blip r:embed="rId10"/>
          <a:srcRect l="1569" t="7577" r="2648" b="5679"/>
          <a:stretch/>
        </p:blipFill>
        <p:spPr>
          <a:xfrm>
            <a:off x="3527307" y="1604158"/>
            <a:ext cx="1572679" cy="121012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7262" y="2437081"/>
            <a:ext cx="1550975" cy="123649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914" y="4386762"/>
            <a:ext cx="2143299" cy="188610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3868" y="4394423"/>
            <a:ext cx="1608595" cy="214755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85" name="Picture 84" descr="A picture containing text, outdoor&#10;&#10;Description automatically generated">
            <a:extLst>
              <a:ext uri="{FF2B5EF4-FFF2-40B4-BE49-F238E27FC236}">
                <a16:creationId xmlns:a16="http://schemas.microsoft.com/office/drawing/2014/main" id="{989492BC-EA79-45A0-BBAD-58BC8BE4B1A6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507379" y="2904212"/>
            <a:ext cx="1585644" cy="140486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456115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5260</TotalTime>
  <Words>154</Words>
  <Application>Microsoft Office PowerPoint</Application>
  <PresentationFormat>Widescreen</PresentationFormat>
  <Paragraphs>40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Bahnschrift SemiBold SemiConden</vt:lpstr>
      <vt:lpstr>Calibri</vt:lpstr>
      <vt:lpstr>Calibri Light</vt:lpstr>
      <vt:lpstr>Times New Roman</vt:lpstr>
      <vt:lpstr>Тема Office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Руслан Халилов</dc:creator>
  <cp:lastModifiedBy>Пользователь Windows</cp:lastModifiedBy>
  <cp:revision>454</cp:revision>
  <dcterms:created xsi:type="dcterms:W3CDTF">2020-12-11T07:51:35Z</dcterms:created>
  <dcterms:modified xsi:type="dcterms:W3CDTF">2021-08-03T11:13:14Z</dcterms:modified>
</cp:coreProperties>
</file>